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FF99FF"/>
    <a:srgbClr val="FFCCFF"/>
    <a:srgbClr val="FF99CC"/>
    <a:srgbClr val="CC00CC"/>
    <a:srgbClr val="FF00FF"/>
    <a:srgbClr val="993366"/>
    <a:srgbClr val="CC3399"/>
    <a:srgbClr val="FFCC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867F-11FE-A436-DDCD-C239FF846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914D3-094D-D37E-2F4B-05482A7E9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50DA-472C-3F98-342E-DCBF5767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369A6-78A4-17F0-2D5F-E6819958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96BC-A4A9-DD4B-5BA8-98F149D6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1FC-382B-C053-7D8B-D11A38EC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34DD7-3F51-AE28-BF22-51B86EF5B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3C4E4-BCB8-6D38-A902-A5C126C0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84169-B93E-CA7B-F8C6-7C5428BE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83A58-DF3F-A7D1-7492-54F202E7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76E49-64FB-5776-D57E-C85A162B6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F9AA9-ABDF-D1A6-2615-3101C5B3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FF2ED-1932-6194-962B-CFD236AC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727E-0916-96A2-F5C4-495CD914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7875C-C39B-F50D-DCEB-F19CAF5E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1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47A7-7423-6F41-5CFC-C3589F2C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88F5-F564-C4EF-801E-BF3630E1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BB0CF-8B8F-12A2-B8FE-20AFA829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AFA2-A708-96A8-2BCE-0937BC34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0E4C0-79C3-0B0E-3EAB-D7F3228A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F3747-8395-8AF9-B318-058C5515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DF36E-3924-DB8B-DAF2-6CFDA455B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6323-0407-2C93-FBCC-23A1D5F1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E1B2-73A4-B6BC-48FF-BF7FD705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A8B3C-FC3F-DEE9-77B4-FAC132C1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AD93-EA75-D49D-58A6-F552C45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6ED9C-B380-DE6A-0A22-2810D8F8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2DB92-75E6-8A8B-76F9-E15858114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D105F-3770-F2FB-B7D0-F87C38FF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BA7A8-E7EC-3A0F-B343-B7D6EBC3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F3BCA-D51F-8FF3-E258-EABA61E4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7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ACE8-4B9B-4A6D-224C-D4FF6290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B84CD-9714-E2F8-DD02-9560BFDCD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448FE-2219-6274-52ED-E334DE85A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2DCD6-D43A-E90C-1258-9685B4F9C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BB891-649E-2C40-7CB4-62393DCA3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1A10B-A45A-D9E7-FEAF-0AC487A3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D23D8-4661-8900-8798-12372A8D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9FE556-247A-DC20-732E-1422F24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2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0B1C-D8E6-422F-0063-461DD8FB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C5BA0-9428-237D-928D-3E579AC8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C9D22-00AA-E7BA-0A19-FE2457D6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A9599-CEE8-A177-4B31-AA3FA1AF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2A200-BCE0-9045-B097-6C920BD2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1BD7E-B186-F8BB-D55B-0056BBC4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4F7D0-5EAE-3197-3384-345736EE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6A87-4416-EFA7-873E-B61BB356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6769-C910-C214-7206-994C2EDE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C0C80-3A35-E63A-41B5-B6E989779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D7706-0557-B3BA-6413-AFB46A65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A4E2E-AE27-321D-8A95-CFDBAECF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81B04-BFB2-F66B-8EE2-588D3918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5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570E-DDAB-CEEE-7819-C888637A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7A456-EF89-F6DB-8727-D61E0F0F4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F8F07-A651-9022-7CC9-7D6CA075D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35C22-4FA3-C473-4202-416D7A3F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55FE3-E0C9-59ED-1327-E74900B1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0D870-C4A6-D77C-5F3E-1FC96A25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BD5FB-A509-B2CB-3069-BF320198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9E171-AA9F-5436-A943-BB7B6D7F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36E4A-30B2-74C6-896E-B8D113C64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26B0-AE5F-40D3-B8CE-C991423ED05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A344-D151-6DD6-F091-74376061A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592FD-E22C-C0A6-8F88-75E0AA0A8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hevron 26">
            <a:extLst>
              <a:ext uri="{FF2B5EF4-FFF2-40B4-BE49-F238E27FC236}">
                <a16:creationId xmlns:a16="http://schemas.microsoft.com/office/drawing/2014/main" id="{7FE19070-CF59-A14E-A77B-DAE6C6F6DEB8}"/>
              </a:ext>
            </a:extLst>
          </p:cNvPr>
          <p:cNvSpPr/>
          <p:nvPr/>
        </p:nvSpPr>
        <p:spPr>
          <a:xfrm>
            <a:off x="10059278" y="1795187"/>
            <a:ext cx="1330695" cy="44876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0ED4072-24EA-5F43-95C9-D041D49F7329}"/>
              </a:ext>
            </a:extLst>
          </p:cNvPr>
          <p:cNvSpPr/>
          <p:nvPr/>
        </p:nvSpPr>
        <p:spPr>
          <a:xfrm rot="5400000" flipH="1">
            <a:off x="9827648" y="2571813"/>
            <a:ext cx="1784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 A</a:t>
            </a:r>
            <a:endParaRPr lang="en-US" sz="5400" b="1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65E9D3-AAC6-084C-8A62-1E682336B1FC}"/>
              </a:ext>
            </a:extLst>
          </p:cNvPr>
          <p:cNvSpPr/>
          <p:nvPr/>
        </p:nvSpPr>
        <p:spPr>
          <a:xfrm rot="5400000" flipH="1">
            <a:off x="9832269" y="4880388"/>
            <a:ext cx="1784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Your Title B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2C036A9-8857-E646-973B-62749C2D515B}"/>
              </a:ext>
            </a:extLst>
          </p:cNvPr>
          <p:cNvGrpSpPr/>
          <p:nvPr/>
        </p:nvGrpSpPr>
        <p:grpSpPr>
          <a:xfrm>
            <a:off x="882016" y="1795187"/>
            <a:ext cx="9091750" cy="643790"/>
            <a:chOff x="1760856" y="3590374"/>
            <a:chExt cx="18183499" cy="128758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Rectangle 37">
              <a:extLst>
                <a:ext uri="{FF2B5EF4-FFF2-40B4-BE49-F238E27FC236}">
                  <a16:creationId xmlns:a16="http://schemas.microsoft.com/office/drawing/2014/main" id="{D554C5EB-09F3-1E48-83BC-4E7A7A114ADA}"/>
                </a:ext>
              </a:extLst>
            </p:cNvPr>
            <p:cNvSpPr/>
            <p:nvPr/>
          </p:nvSpPr>
          <p:spPr>
            <a:xfrm flipV="1">
              <a:off x="1760856" y="3590374"/>
              <a:ext cx="18183499" cy="1287580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21FC428-A3C1-FE45-9603-C8A7D5247DFC}"/>
                </a:ext>
              </a:extLst>
            </p:cNvPr>
            <p:cNvSpPr txBox="1"/>
            <p:nvPr/>
          </p:nvSpPr>
          <p:spPr>
            <a:xfrm>
              <a:off x="2596202" y="3654774"/>
              <a:ext cx="17043117" cy="1158778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4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783839-6022-8043-8126-96FAA3A944BF}"/>
              </a:ext>
            </a:extLst>
          </p:cNvPr>
          <p:cNvGrpSpPr/>
          <p:nvPr/>
        </p:nvGrpSpPr>
        <p:grpSpPr>
          <a:xfrm flipV="1">
            <a:off x="882016" y="5610525"/>
            <a:ext cx="9091750" cy="643790"/>
            <a:chOff x="1760856" y="3590374"/>
            <a:chExt cx="18183499" cy="12875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7" name="Rectangle 37">
              <a:extLst>
                <a:ext uri="{FF2B5EF4-FFF2-40B4-BE49-F238E27FC236}">
                  <a16:creationId xmlns:a16="http://schemas.microsoft.com/office/drawing/2014/main" id="{F5B0451B-59DA-594F-A577-770660865E5B}"/>
                </a:ext>
              </a:extLst>
            </p:cNvPr>
            <p:cNvSpPr/>
            <p:nvPr/>
          </p:nvSpPr>
          <p:spPr>
            <a:xfrm flipV="1">
              <a:off x="1760856" y="3590374"/>
              <a:ext cx="18183499" cy="1287580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614465-C2E5-B047-A056-A6BF23B017F5}"/>
                </a:ext>
              </a:extLst>
            </p:cNvPr>
            <p:cNvSpPr txBox="1"/>
            <p:nvPr/>
          </p:nvSpPr>
          <p:spPr>
            <a:xfrm rot="10800000">
              <a:off x="2509866" y="3659162"/>
              <a:ext cx="16935155" cy="1158778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4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739AA07-A786-F449-A5F0-B14C0A5972F4}"/>
              </a:ext>
            </a:extLst>
          </p:cNvPr>
          <p:cNvGrpSpPr/>
          <p:nvPr/>
        </p:nvGrpSpPr>
        <p:grpSpPr>
          <a:xfrm>
            <a:off x="882015" y="2582275"/>
            <a:ext cx="9078977" cy="2899447"/>
            <a:chOff x="3097059" y="5164549"/>
            <a:chExt cx="16874069" cy="5798894"/>
          </a:xfrm>
        </p:grpSpPr>
        <p:sp>
          <p:nvSpPr>
            <p:cNvPr id="63" name="Chevron 62">
              <a:extLst>
                <a:ext uri="{FF2B5EF4-FFF2-40B4-BE49-F238E27FC236}">
                  <a16:creationId xmlns:a16="http://schemas.microsoft.com/office/drawing/2014/main" id="{44CF655C-9030-C842-AE78-52AED84AFC67}"/>
                </a:ext>
              </a:extLst>
            </p:cNvPr>
            <p:cNvSpPr/>
            <p:nvPr/>
          </p:nvSpPr>
          <p:spPr>
            <a:xfrm>
              <a:off x="14600655" y="5164549"/>
              <a:ext cx="5370473" cy="579889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</a:endParaRPr>
            </a:p>
          </p:txBody>
        </p:sp>
        <p:sp>
          <p:nvSpPr>
            <p:cNvPr id="64" name="Chevron 63">
              <a:extLst>
                <a:ext uri="{FF2B5EF4-FFF2-40B4-BE49-F238E27FC236}">
                  <a16:creationId xmlns:a16="http://schemas.microsoft.com/office/drawing/2014/main" id="{304146CC-E39A-4642-81AE-0DB81E2A70C1}"/>
                </a:ext>
              </a:extLst>
            </p:cNvPr>
            <p:cNvSpPr/>
            <p:nvPr/>
          </p:nvSpPr>
          <p:spPr>
            <a:xfrm>
              <a:off x="8847135" y="5164549"/>
              <a:ext cx="5370473" cy="57988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</a:endParaRPr>
            </a:p>
          </p:txBody>
        </p:sp>
        <p:sp>
          <p:nvSpPr>
            <p:cNvPr id="65" name="Chevron 64">
              <a:extLst>
                <a:ext uri="{FF2B5EF4-FFF2-40B4-BE49-F238E27FC236}">
                  <a16:creationId xmlns:a16="http://schemas.microsoft.com/office/drawing/2014/main" id="{8B9BA5B7-3136-1E44-865E-1174396C3C70}"/>
                </a:ext>
              </a:extLst>
            </p:cNvPr>
            <p:cNvSpPr/>
            <p:nvPr/>
          </p:nvSpPr>
          <p:spPr>
            <a:xfrm>
              <a:off x="3097059" y="5164549"/>
              <a:ext cx="5370473" cy="579889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2A725D3-188C-FF46-A8F4-903299610679}"/>
              </a:ext>
            </a:extLst>
          </p:cNvPr>
          <p:cNvGrpSpPr/>
          <p:nvPr/>
        </p:nvGrpSpPr>
        <p:grpSpPr>
          <a:xfrm>
            <a:off x="1263657" y="3017645"/>
            <a:ext cx="2228148" cy="2238105"/>
            <a:chOff x="2524139" y="6408962"/>
            <a:chExt cx="4456296" cy="44762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5C3655D-EE8A-1141-975B-429AB18E3BC4}"/>
                </a:ext>
              </a:extLst>
            </p:cNvPr>
            <p:cNvSpPr txBox="1"/>
            <p:nvPr/>
          </p:nvSpPr>
          <p:spPr>
            <a:xfrm>
              <a:off x="2524139" y="7671342"/>
              <a:ext cx="4456296" cy="3213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A6392F7-FC31-584C-BF77-C714CEF1615D}"/>
                </a:ext>
              </a:extLst>
            </p:cNvPr>
            <p:cNvSpPr/>
            <p:nvPr/>
          </p:nvSpPr>
          <p:spPr>
            <a:xfrm flipH="1">
              <a:off x="3300291" y="6408962"/>
              <a:ext cx="3038564" cy="800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60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AF8F153-D00E-AA46-BFEB-40F056D7D42D}"/>
              </a:ext>
            </a:extLst>
          </p:cNvPr>
          <p:cNvGrpSpPr/>
          <p:nvPr/>
        </p:nvGrpSpPr>
        <p:grpSpPr>
          <a:xfrm>
            <a:off x="4368039" y="2998093"/>
            <a:ext cx="2228148" cy="2245327"/>
            <a:chOff x="2519379" y="6369856"/>
            <a:chExt cx="4456296" cy="449065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0FFA33B-5452-0641-B9B0-2CEEBF216E58}"/>
                </a:ext>
              </a:extLst>
            </p:cNvPr>
            <p:cNvSpPr txBox="1"/>
            <p:nvPr/>
          </p:nvSpPr>
          <p:spPr>
            <a:xfrm>
              <a:off x="2519379" y="7646679"/>
              <a:ext cx="4456296" cy="3213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solutions.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950FB3D-BD96-494D-A099-E56AD605C2ED}"/>
                </a:ext>
              </a:extLst>
            </p:cNvPr>
            <p:cNvSpPr/>
            <p:nvPr/>
          </p:nvSpPr>
          <p:spPr>
            <a:xfrm flipH="1">
              <a:off x="3319259" y="6369856"/>
              <a:ext cx="2468916" cy="800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6917BA2-4FEF-0943-BF34-7C2AD01ABDA7}"/>
              </a:ext>
            </a:extLst>
          </p:cNvPr>
          <p:cNvGrpSpPr/>
          <p:nvPr/>
        </p:nvGrpSpPr>
        <p:grpSpPr>
          <a:xfrm>
            <a:off x="7495951" y="2995201"/>
            <a:ext cx="2228148" cy="2246773"/>
            <a:chOff x="2548273" y="6364072"/>
            <a:chExt cx="4456296" cy="449354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0C84A74-5ED5-7145-ADDD-5993DE1872F7}"/>
                </a:ext>
              </a:extLst>
            </p:cNvPr>
            <p:cNvSpPr txBox="1"/>
            <p:nvPr/>
          </p:nvSpPr>
          <p:spPr>
            <a:xfrm>
              <a:off x="2548273" y="7643787"/>
              <a:ext cx="4456296" cy="3213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that’s why we provide point and click solutions</a:t>
              </a: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A3D4EE3-8C34-2949-B236-D806D4C51F42}"/>
                </a:ext>
              </a:extLst>
            </p:cNvPr>
            <p:cNvSpPr/>
            <p:nvPr/>
          </p:nvSpPr>
          <p:spPr>
            <a:xfrm flipH="1">
              <a:off x="3709255" y="6364072"/>
              <a:ext cx="2239846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</a:p>
          </p:txBody>
        </p:sp>
      </p:grpSp>
      <p:sp>
        <p:nvSpPr>
          <p:cNvPr id="29" name="CuadroTexto 350">
            <a:extLst>
              <a:ext uri="{FF2B5EF4-FFF2-40B4-BE49-F238E27FC236}">
                <a16:creationId xmlns:a16="http://schemas.microsoft.com/office/drawing/2014/main" id="{9530A2CA-8517-9C47-94C1-82019E20CF3F}"/>
              </a:ext>
            </a:extLst>
          </p:cNvPr>
          <p:cNvSpPr txBox="1"/>
          <p:nvPr/>
        </p:nvSpPr>
        <p:spPr>
          <a:xfrm>
            <a:off x="2487507" y="511095"/>
            <a:ext cx="721704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</p:spTree>
    <p:extLst>
      <p:ext uri="{BB962C8B-B14F-4D97-AF65-F5344CB8AC3E}">
        <p14:creationId xmlns:p14="http://schemas.microsoft.com/office/powerpoint/2010/main" val="52995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Hafiza Rabbia Anwar</cp:lastModifiedBy>
  <cp:revision>26</cp:revision>
  <dcterms:created xsi:type="dcterms:W3CDTF">2022-08-22T04:25:44Z</dcterms:created>
  <dcterms:modified xsi:type="dcterms:W3CDTF">2022-10-12T06:34:51Z</dcterms:modified>
</cp:coreProperties>
</file>